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C3D1A-4980-4E92-BCAE-566C526D20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79A3C9-14E7-48E3-AEAD-1BA0146FD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70446F-21DF-46B0-9A7F-BEBCA9431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DCA94F-E9EC-4A7B-AD57-11C6D5E6E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23110-E0D8-4D43-926D-FC831A7D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35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0EBF6-7CE3-45E2-B978-E29A00ED8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5675D2-A839-483C-9A11-1B97B296C0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833C4-4FEC-411D-84E9-0E42D2BF8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00BF6-DA09-4C47-85B1-E8B29CC43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C75D3-3140-4558-8969-30B89A1CE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7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3B993A-75CE-4909-84F2-EE4EBE06C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707F16-46D3-4ACD-B26C-D4270E84B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3FDD6-E6ED-43D1-BA42-863875AAA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69204-F384-48BF-B8D4-10C25FA2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D9D6E-EEF5-4A8E-AC38-A579C7649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1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73D8-8704-4AA2-AAAA-9B22C5609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5215D-8F67-4D5C-BD49-47B01B2D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AC16-0D76-4C91-974B-CC84F13D5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03466-1213-4069-BE11-4DF7D0E3D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2746D-509C-4AC7-AD99-51A031D77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728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F1BE2-E9E3-4922-9CCA-DEABF0743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3C86B-417A-4283-9A26-301525019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E85B6-AFEE-404D-A63A-803B6B2C0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BA662-6C99-4D9C-BEDB-0881082D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F2EBBC-E17E-44D9-B721-4614B07B7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3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0A3F0-9B7B-456A-BB11-4EB16B002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939E8-FBD9-4CC2-825F-41194D6AA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FA3FB-4AB5-478E-9FA1-AA4BE51B8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07C7D-B5CC-4138-B8EF-0935F7D60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8EFE2-06AC-4E5C-9E39-D764F6E99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883D62-BB3E-4A7B-BAD0-8580B7517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87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07CD-C7DF-4A16-B909-7FDD694A9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7D5CA-EE41-46F0-996C-E42C4E23B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4F7B5-0EAB-448F-8767-EC34A9F6E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421D5-C361-43D2-B529-AD45390DBC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F86FC8-B364-4BAB-9C8F-66B84CF8D4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AA49A8-D12C-48D0-A574-D5DD6CFD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ACA421-EDDB-4AB2-830F-E674D9B39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E8053F-A544-4F03-B31C-8C9229F0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7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8C5C8-092F-46D0-AEF0-1383285BB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929E0-A402-479F-AE16-76391E160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EF8B6F-374D-4F87-A3F8-05EFA1F46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C1026-C770-45FC-9DEF-521516939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9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40C4D1-CF67-43F1-9367-ACBF24F09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2BF1AE-C188-47C3-8D40-FBEEA2349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B36687-245F-4AFF-BA66-91445343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87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0882-9F3B-432A-B648-BC96EAEBB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CD17E-E527-4550-95E7-98053BAF4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BC152-931C-437C-9ADE-AAB58FBF9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5E20F8-6333-496B-904C-7C8DC04D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4AFF1-9B58-4E1F-A43E-6394903CA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9EE7FF-351A-4AEE-9D53-6E8276C9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AAD0A-31BE-48CA-979B-8D7A5315A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1112A7-6CEC-4162-ACAA-6D93E0E554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EB0FDC-0607-474C-812B-792F979983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12555-2BCA-4C64-89AB-47C6244D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2822F-BC66-4E9D-ABFA-89EF438F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9DDE8-1D64-43DB-9E7A-DDE167E95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3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264247-7C90-4D1E-8304-54E4021F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509ED-E08F-4AFF-A770-0BB92CF01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C8B75-387F-4BC0-8C6F-9EE3E81AF1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A49C-01B7-43A1-B465-9F18A7E3FE92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017604-236A-4C5B-A917-E9F74526EF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E980F-307B-47CA-B3D2-B4DEB4F98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EC79C-9E44-4491-8C9A-A2FF12ADA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4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DCD59-7050-4835-9FCC-6C57F018B5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0893E-D882-4DF0-9A2E-49B5D4BE02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FDE038-A865-4980-BE94-5A3B6A2978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" y="0"/>
            <a:ext cx="12189023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29F4411-A4B6-4E45-BBA8-FC3682A0835D}"/>
              </a:ext>
            </a:extLst>
          </p:cNvPr>
          <p:cNvSpPr/>
          <p:nvPr/>
        </p:nvSpPr>
        <p:spPr>
          <a:xfrm>
            <a:off x="360217" y="1508125"/>
            <a:ext cx="11578938" cy="6325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A98C40-E0EA-4FC0-BF60-92C840D2BCD5}"/>
              </a:ext>
            </a:extLst>
          </p:cNvPr>
          <p:cNvSpPr txBox="1"/>
          <p:nvPr/>
        </p:nvSpPr>
        <p:spPr>
          <a:xfrm>
            <a:off x="467591" y="1463595"/>
            <a:ext cx="114715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>
                <a:solidFill>
                  <a:schemeClr val="accent1">
                    <a:lumMod val="75000"/>
                  </a:schemeClr>
                </a:solidFill>
              </a:rPr>
              <a:t>Creating Patient Payment Plan Options Post COVID-19</a:t>
            </a:r>
          </a:p>
        </p:txBody>
      </p:sp>
    </p:spTree>
    <p:extLst>
      <p:ext uri="{BB962C8B-B14F-4D97-AF65-F5344CB8AC3E}">
        <p14:creationId xmlns:p14="http://schemas.microsoft.com/office/powerpoint/2010/main" val="531491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Smith</dc:creator>
  <cp:lastModifiedBy>Victoria Smith</cp:lastModifiedBy>
  <cp:revision>3</cp:revision>
  <dcterms:created xsi:type="dcterms:W3CDTF">2020-06-10T14:53:07Z</dcterms:created>
  <dcterms:modified xsi:type="dcterms:W3CDTF">2020-06-11T17:30:29Z</dcterms:modified>
</cp:coreProperties>
</file>